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3E64F44-F7DF-4709-AF84-B2A20724A5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Pelo pão nós oramos, ó Senhor. </a:t>
            </a:r>
          </a:p>
          <a:p>
            <a:r>
              <a:rPr lang="pt-BR" dirty="0"/>
              <a:t>Pelo pão nós oramos, ó Senhor. </a:t>
            </a:r>
          </a:p>
        </p:txBody>
      </p:sp>
    </p:spTree>
    <p:extLst>
      <p:ext uri="{BB962C8B-B14F-4D97-AF65-F5344CB8AC3E}">
        <p14:creationId xmlns:p14="http://schemas.microsoft.com/office/powerpoint/2010/main" val="65347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DE6A4A-DB58-4D48-A09E-E802AFA841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contritos, aqui, </a:t>
            </a:r>
          </a:p>
          <a:p>
            <a:r>
              <a:rPr lang="pt-BR" dirty="0"/>
              <a:t>suplicamos Teu favor. </a:t>
            </a:r>
          </a:p>
          <a:p>
            <a:r>
              <a:rPr lang="pt-BR" dirty="0"/>
              <a:t>Senhor, ouve a nossa voz.</a:t>
            </a:r>
          </a:p>
        </p:txBody>
      </p:sp>
    </p:spTree>
    <p:extLst>
      <p:ext uri="{BB962C8B-B14F-4D97-AF65-F5344CB8AC3E}">
        <p14:creationId xmlns:p14="http://schemas.microsoft.com/office/powerpoint/2010/main" val="200767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85B42A3-D5B7-4FD5-9E89-3BA86A6D28F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Pelo vinho oramos, ó Senhor. </a:t>
            </a:r>
          </a:p>
          <a:p>
            <a:r>
              <a:rPr lang="pt-BR" dirty="0"/>
              <a:t>Pelo vinho oramos, ó Senhor. </a:t>
            </a:r>
          </a:p>
        </p:txBody>
      </p:sp>
    </p:spTree>
    <p:extLst>
      <p:ext uri="{BB962C8B-B14F-4D97-AF65-F5344CB8AC3E}">
        <p14:creationId xmlns:p14="http://schemas.microsoft.com/office/powerpoint/2010/main" val="2609075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DE6A4A-DB58-4D48-A09E-E802AFA841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contritos, aqui, </a:t>
            </a:r>
          </a:p>
          <a:p>
            <a:r>
              <a:rPr lang="pt-BR" dirty="0"/>
              <a:t>suplicamos Teu favor. </a:t>
            </a:r>
          </a:p>
          <a:p>
            <a:r>
              <a:rPr lang="pt-BR" dirty="0"/>
              <a:t>Senhor, ouve a nossa voz.</a:t>
            </a:r>
          </a:p>
        </p:txBody>
      </p:sp>
    </p:spTree>
    <p:extLst>
      <p:ext uri="{BB962C8B-B14F-4D97-AF65-F5344CB8AC3E}">
        <p14:creationId xmlns:p14="http://schemas.microsoft.com/office/powerpoint/2010/main" val="141234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6286AE5-3EC2-477D-9383-18C9BEFBE0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agora, louvamos-Te, ó Senhor. </a:t>
            </a:r>
          </a:p>
          <a:p>
            <a:r>
              <a:rPr lang="pt-BR" dirty="0"/>
              <a:t>E, agora, louvamos-Te, ó Senhor. </a:t>
            </a:r>
          </a:p>
        </p:txBody>
      </p:sp>
    </p:spTree>
    <p:extLst>
      <p:ext uri="{BB962C8B-B14F-4D97-AF65-F5344CB8AC3E}">
        <p14:creationId xmlns:p14="http://schemas.microsoft.com/office/powerpoint/2010/main" val="2169640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PELO PÃO NÓS ORAMOS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DE6A4A-DB58-4D48-A09E-E802AFA841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contritos, aqui, </a:t>
            </a:r>
          </a:p>
          <a:p>
            <a:r>
              <a:rPr lang="pt-BR" dirty="0"/>
              <a:t>suplicamos Teu favor. </a:t>
            </a:r>
          </a:p>
          <a:p>
            <a:r>
              <a:rPr lang="pt-BR" dirty="0"/>
              <a:t>Senhor, escuta a nossa voz.</a:t>
            </a:r>
          </a:p>
        </p:txBody>
      </p:sp>
    </p:spTree>
    <p:extLst>
      <p:ext uri="{BB962C8B-B14F-4D97-AF65-F5344CB8AC3E}">
        <p14:creationId xmlns:p14="http://schemas.microsoft.com/office/powerpoint/2010/main" val="2645841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110</Words>
  <Application>Microsoft Office PowerPoint</Application>
  <PresentationFormat>Apresentação na tela (16:9)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PELO PÃO NÓS ORAMOS</vt:lpstr>
      <vt:lpstr>PELO PÃO NÓS ORAMOS</vt:lpstr>
      <vt:lpstr>PELO PÃO NÓS ORAMOS</vt:lpstr>
      <vt:lpstr>PELO PÃO NÓS ORAMOS</vt:lpstr>
      <vt:lpstr>PELO PÃO NÓS ORAMOS</vt:lpstr>
      <vt:lpstr>PELO PÃO NÓS ORAMOS</vt:lpstr>
      <vt:lpstr>PELO PÃO NÓS ORAMOS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2019-06-12T23:08:40Z</dcterms:modified>
</cp:coreProperties>
</file>

<file path=docProps/thumbnail.jpeg>
</file>